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22"/>
  </p:notesMasterIdLst>
  <p:handoutMasterIdLst>
    <p:handoutMasterId r:id="rId23"/>
  </p:handoutMasterIdLst>
  <p:sldIdLst>
    <p:sldId id="1583" r:id="rId5"/>
    <p:sldId id="1615" r:id="rId6"/>
    <p:sldId id="1606" r:id="rId7"/>
    <p:sldId id="1602" r:id="rId8"/>
    <p:sldId id="1603" r:id="rId9"/>
    <p:sldId id="1607" r:id="rId10"/>
    <p:sldId id="1613" r:id="rId11"/>
    <p:sldId id="1610" r:id="rId12"/>
    <p:sldId id="1598" r:id="rId13"/>
    <p:sldId id="1609" r:id="rId14"/>
    <p:sldId id="1608" r:id="rId15"/>
    <p:sldId id="1614" r:id="rId16"/>
    <p:sldId id="1612" r:id="rId17"/>
    <p:sldId id="1616" r:id="rId18"/>
    <p:sldId id="1580" r:id="rId19"/>
    <p:sldId id="1579" r:id="rId20"/>
    <p:sldId id="1577" r:id="rId2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40B2B39E-9CDC-46B4-8BD3-EC8784DB9ACA}">
          <p14:sldIdLst>
            <p14:sldId id="1583"/>
            <p14:sldId id="1615"/>
          </p14:sldIdLst>
        </p14:section>
        <p14:section name="Pickers" id="{FCAE9590-1FC3-4C3E-988E-3DAD4BC4CA4C}">
          <p14:sldIdLst>
            <p14:sldId id="1606"/>
            <p14:sldId id="1602"/>
            <p14:sldId id="1603"/>
            <p14:sldId id="1607"/>
          </p14:sldIdLst>
        </p14:section>
        <p14:section name="Cards" id="{3EC729E9-CAA5-45D2-AF04-93A425C0CF1A}">
          <p14:sldIdLst>
            <p14:sldId id="1613"/>
            <p14:sldId id="1610"/>
            <p14:sldId id="1598"/>
            <p14:sldId id="1609"/>
            <p14:sldId id="1608"/>
          </p14:sldIdLst>
        </p14:section>
        <p14:section name="Adaptive Card" id="{49F79253-D78D-4A91-8919-80BD6CA1EAC6}">
          <p14:sldIdLst>
            <p14:sldId id="1614"/>
            <p14:sldId id="1612"/>
            <p14:sldId id="1616"/>
          </p14:sldIdLst>
        </p14:section>
        <p14:section name="Summary" id="{2374C0DF-0261-42A5-9F32-BDACB2532B76}">
          <p14:sldIdLst>
            <p14:sldId id="1580"/>
            <p14:sldId id="1579"/>
            <p14:sldId id="15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4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93" autoAdjust="0"/>
    <p:restoredTop sz="75205" autoAdjust="0"/>
  </p:normalViewPr>
  <p:slideViewPr>
    <p:cSldViewPr snapToGrid="0">
      <p:cViewPr varScale="1">
        <p:scale>
          <a:sx n="81" d="100"/>
          <a:sy n="81" d="100"/>
        </p:scale>
        <p:origin x="2994" y="84"/>
      </p:cViewPr>
      <p:guideLst/>
    </p:cSldViewPr>
  </p:slideViewPr>
  <p:outlineViewPr>
    <p:cViewPr>
      <p:scale>
        <a:sx n="33" d="100"/>
        <a:sy n="33" d="100"/>
      </p:scale>
      <p:origin x="0" y="-879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347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Wilcox" userId="be6daff017ddb434" providerId="LiveId" clId="{976C8190-B9D5-4104-80AE-61753D56E9E3}"/>
    <pc:docChg chg="custSel delMainMaster modMainMaster">
      <pc:chgData name="Paul Wilcox" userId="be6daff017ddb434" providerId="LiveId" clId="{976C8190-B9D5-4104-80AE-61753D56E9E3}" dt="2017-10-06T04:12:15.815" v="28" actId="2696"/>
      <pc:docMkLst>
        <pc:docMk/>
      </pc:docMkLst>
      <pc:sldMasterChg chg="delSldLayout modSldLayout">
        <pc:chgData name="Paul Wilcox" userId="be6daff017ddb434" providerId="LiveId" clId="{976C8190-B9D5-4104-80AE-61753D56E9E3}" dt="2017-10-06T04:12:07.709" v="4" actId="2696"/>
        <pc:sldMasterMkLst>
          <pc:docMk/>
          <pc:sldMasterMk cId="3588427678" sldId="2147484229"/>
        </pc:sldMasterMkLst>
        <pc:sldLayoutChg chg="del">
          <pc:chgData name="Paul Wilcox" userId="be6daff017ddb434" providerId="LiveId" clId="{976C8190-B9D5-4104-80AE-61753D56E9E3}" dt="2017-10-06T04:12:07.694" v="3" actId="2696"/>
          <pc:sldLayoutMkLst>
            <pc:docMk/>
            <pc:sldMasterMk cId="3588427678" sldId="2147484229"/>
            <pc:sldLayoutMk cId="2728849011" sldId="2147484264"/>
          </pc:sldLayoutMkLst>
        </pc:sldLayoutChg>
        <pc:sldLayoutChg chg="del">
          <pc:chgData name="Paul Wilcox" userId="be6daff017ddb434" providerId="LiveId" clId="{976C8190-B9D5-4104-80AE-61753D56E9E3}" dt="2017-10-06T04:12:01.907" v="2" actId="2696"/>
          <pc:sldLayoutMkLst>
            <pc:docMk/>
            <pc:sldMasterMk cId="3588427678" sldId="2147484229"/>
            <pc:sldLayoutMk cId="70824646" sldId="2147484525"/>
          </pc:sldLayoutMkLst>
        </pc:sldLayoutChg>
        <pc:sldLayoutChg chg="del">
          <pc:chgData name="Paul Wilcox" userId="be6daff017ddb434" providerId="LiveId" clId="{976C8190-B9D5-4104-80AE-61753D56E9E3}" dt="2017-10-06T04:12:01.900" v="1" actId="2696"/>
          <pc:sldLayoutMkLst>
            <pc:docMk/>
            <pc:sldMasterMk cId="3588427678" sldId="2147484229"/>
            <pc:sldLayoutMk cId="2089010518" sldId="2147484526"/>
          </pc:sldLayoutMkLst>
        </pc:sldLayoutChg>
        <pc:sldLayoutChg chg="delSp">
          <pc:chgData name="Paul Wilcox" userId="be6daff017ddb434" providerId="LiveId" clId="{976C8190-B9D5-4104-80AE-61753D56E9E3}" dt="2017-10-06T04:11:55.624" v="0" actId="478"/>
          <pc:sldLayoutMkLst>
            <pc:docMk/>
            <pc:sldMasterMk cId="3588427678" sldId="2147484229"/>
            <pc:sldLayoutMk cId="2608380072" sldId="2147484527"/>
          </pc:sldLayoutMkLst>
          <pc:picChg chg="del">
            <ac:chgData name="Paul Wilcox" userId="be6daff017ddb434" providerId="LiveId" clId="{976C8190-B9D5-4104-80AE-61753D56E9E3}" dt="2017-10-06T04:11:55.624" v="0" actId="478"/>
            <ac:picMkLst>
              <pc:docMk/>
              <pc:sldMasterMk cId="3588427678" sldId="2147484229"/>
              <pc:sldLayoutMk cId="2608380072" sldId="2147484527"/>
              <ac:picMk id="4" creationId="{E3DA9B96-0A96-46D9-8DE7-94C31005D3A9}"/>
            </ac:picMkLst>
          </pc:picChg>
        </pc:sldLayoutChg>
        <pc:sldLayoutChg chg="del">
          <pc:chgData name="Paul Wilcox" userId="be6daff017ddb434" providerId="LiveId" clId="{976C8190-B9D5-4104-80AE-61753D56E9E3}" dt="2017-10-06T04:12:07.709" v="4" actId="2696"/>
          <pc:sldLayoutMkLst>
            <pc:docMk/>
            <pc:sldMasterMk cId="3588427678" sldId="2147484229"/>
            <pc:sldLayoutMk cId="2244901092" sldId="2147484537"/>
          </pc:sldLayoutMkLst>
        </pc:sldLayoutChg>
      </pc:sldMasterChg>
      <pc:sldMasterChg chg="del delSldLayout">
        <pc:chgData name="Paul Wilcox" userId="be6daff017ddb434" providerId="LiveId" clId="{976C8190-B9D5-4104-80AE-61753D56E9E3}" dt="2017-10-06T04:12:15.815" v="28" actId="2696"/>
        <pc:sldMasterMkLst>
          <pc:docMk/>
          <pc:sldMasterMk cId="353129357" sldId="2147484549"/>
        </pc:sldMasterMkLst>
        <pc:sldLayoutChg chg="del">
          <pc:chgData name="Paul Wilcox" userId="be6daff017ddb434" providerId="LiveId" clId="{976C8190-B9D5-4104-80AE-61753D56E9E3}" dt="2017-10-06T04:12:15.745" v="5" actId="2696"/>
          <pc:sldLayoutMkLst>
            <pc:docMk/>
            <pc:sldMasterMk cId="353129357" sldId="2147484549"/>
            <pc:sldLayoutMk cId="1623718477" sldId="2147484550"/>
          </pc:sldLayoutMkLst>
        </pc:sldLayoutChg>
        <pc:sldLayoutChg chg="del">
          <pc:chgData name="Paul Wilcox" userId="be6daff017ddb434" providerId="LiveId" clId="{976C8190-B9D5-4104-80AE-61753D56E9E3}" dt="2017-10-06T04:12:15.754" v="6" actId="2696"/>
          <pc:sldLayoutMkLst>
            <pc:docMk/>
            <pc:sldMasterMk cId="353129357" sldId="2147484549"/>
            <pc:sldLayoutMk cId="4098494200" sldId="2147484551"/>
          </pc:sldLayoutMkLst>
        </pc:sldLayoutChg>
        <pc:sldLayoutChg chg="del">
          <pc:chgData name="Paul Wilcox" userId="be6daff017ddb434" providerId="LiveId" clId="{976C8190-B9D5-4104-80AE-61753D56E9E3}" dt="2017-10-06T04:12:15.759" v="7" actId="2696"/>
          <pc:sldLayoutMkLst>
            <pc:docMk/>
            <pc:sldMasterMk cId="353129357" sldId="2147484549"/>
            <pc:sldLayoutMk cId="3030479238" sldId="2147484552"/>
          </pc:sldLayoutMkLst>
        </pc:sldLayoutChg>
        <pc:sldLayoutChg chg="del">
          <pc:chgData name="Paul Wilcox" userId="be6daff017ddb434" providerId="LiveId" clId="{976C8190-B9D5-4104-80AE-61753D56E9E3}" dt="2017-10-06T04:12:15.762" v="8" actId="2696"/>
          <pc:sldLayoutMkLst>
            <pc:docMk/>
            <pc:sldMasterMk cId="353129357" sldId="2147484549"/>
            <pc:sldLayoutMk cId="1336907208" sldId="2147484553"/>
          </pc:sldLayoutMkLst>
        </pc:sldLayoutChg>
        <pc:sldLayoutChg chg="del">
          <pc:chgData name="Paul Wilcox" userId="be6daff017ddb434" providerId="LiveId" clId="{976C8190-B9D5-4104-80AE-61753D56E9E3}" dt="2017-10-06T04:12:15.766" v="9" actId="2696"/>
          <pc:sldLayoutMkLst>
            <pc:docMk/>
            <pc:sldMasterMk cId="353129357" sldId="2147484549"/>
            <pc:sldLayoutMk cId="1908993614" sldId="2147484554"/>
          </pc:sldLayoutMkLst>
        </pc:sldLayoutChg>
        <pc:sldLayoutChg chg="del">
          <pc:chgData name="Paul Wilcox" userId="be6daff017ddb434" providerId="LiveId" clId="{976C8190-B9D5-4104-80AE-61753D56E9E3}" dt="2017-10-06T04:12:15.768" v="10" actId="2696"/>
          <pc:sldLayoutMkLst>
            <pc:docMk/>
            <pc:sldMasterMk cId="353129357" sldId="2147484549"/>
            <pc:sldLayoutMk cId="2115062139" sldId="2147484555"/>
          </pc:sldLayoutMkLst>
        </pc:sldLayoutChg>
        <pc:sldLayoutChg chg="del">
          <pc:chgData name="Paul Wilcox" userId="be6daff017ddb434" providerId="LiveId" clId="{976C8190-B9D5-4104-80AE-61753D56E9E3}" dt="2017-10-06T04:12:15.771" v="11" actId="2696"/>
          <pc:sldLayoutMkLst>
            <pc:docMk/>
            <pc:sldMasterMk cId="353129357" sldId="2147484549"/>
            <pc:sldLayoutMk cId="196669027" sldId="2147484556"/>
          </pc:sldLayoutMkLst>
        </pc:sldLayoutChg>
        <pc:sldLayoutChg chg="del">
          <pc:chgData name="Paul Wilcox" userId="be6daff017ddb434" providerId="LiveId" clId="{976C8190-B9D5-4104-80AE-61753D56E9E3}" dt="2017-10-06T04:12:15.775" v="12" actId="2696"/>
          <pc:sldLayoutMkLst>
            <pc:docMk/>
            <pc:sldMasterMk cId="353129357" sldId="2147484549"/>
            <pc:sldLayoutMk cId="1312261792" sldId="2147484557"/>
          </pc:sldLayoutMkLst>
        </pc:sldLayoutChg>
        <pc:sldLayoutChg chg="del">
          <pc:chgData name="Paul Wilcox" userId="be6daff017ddb434" providerId="LiveId" clId="{976C8190-B9D5-4104-80AE-61753D56E9E3}" dt="2017-10-06T04:12:15.777" v="13" actId="2696"/>
          <pc:sldLayoutMkLst>
            <pc:docMk/>
            <pc:sldMasterMk cId="353129357" sldId="2147484549"/>
            <pc:sldLayoutMk cId="2789945487" sldId="2147484558"/>
          </pc:sldLayoutMkLst>
        </pc:sldLayoutChg>
        <pc:sldLayoutChg chg="del">
          <pc:chgData name="Paul Wilcox" userId="be6daff017ddb434" providerId="LiveId" clId="{976C8190-B9D5-4104-80AE-61753D56E9E3}" dt="2017-10-06T04:12:15.778" v="14" actId="2696"/>
          <pc:sldLayoutMkLst>
            <pc:docMk/>
            <pc:sldMasterMk cId="353129357" sldId="2147484549"/>
            <pc:sldLayoutMk cId="1832103759" sldId="2147484559"/>
          </pc:sldLayoutMkLst>
        </pc:sldLayoutChg>
        <pc:sldLayoutChg chg="del">
          <pc:chgData name="Paul Wilcox" userId="be6daff017ddb434" providerId="LiveId" clId="{976C8190-B9D5-4104-80AE-61753D56E9E3}" dt="2017-10-06T04:12:15.780" v="15" actId="2696"/>
          <pc:sldLayoutMkLst>
            <pc:docMk/>
            <pc:sldMasterMk cId="353129357" sldId="2147484549"/>
            <pc:sldLayoutMk cId="1456180512" sldId="2147484560"/>
          </pc:sldLayoutMkLst>
        </pc:sldLayoutChg>
        <pc:sldLayoutChg chg="del">
          <pc:chgData name="Paul Wilcox" userId="be6daff017ddb434" providerId="LiveId" clId="{976C8190-B9D5-4104-80AE-61753D56E9E3}" dt="2017-10-06T04:12:15.782" v="16" actId="2696"/>
          <pc:sldLayoutMkLst>
            <pc:docMk/>
            <pc:sldMasterMk cId="353129357" sldId="2147484549"/>
            <pc:sldLayoutMk cId="729465419" sldId="2147484561"/>
          </pc:sldLayoutMkLst>
        </pc:sldLayoutChg>
        <pc:sldLayoutChg chg="del">
          <pc:chgData name="Paul Wilcox" userId="be6daff017ddb434" providerId="LiveId" clId="{976C8190-B9D5-4104-80AE-61753D56E9E3}" dt="2017-10-06T04:12:15.784" v="17" actId="2696"/>
          <pc:sldLayoutMkLst>
            <pc:docMk/>
            <pc:sldMasterMk cId="353129357" sldId="2147484549"/>
            <pc:sldLayoutMk cId="826528367" sldId="2147484562"/>
          </pc:sldLayoutMkLst>
        </pc:sldLayoutChg>
        <pc:sldLayoutChg chg="del">
          <pc:chgData name="Paul Wilcox" userId="be6daff017ddb434" providerId="LiveId" clId="{976C8190-B9D5-4104-80AE-61753D56E9E3}" dt="2017-10-06T04:12:15.786" v="18" actId="2696"/>
          <pc:sldLayoutMkLst>
            <pc:docMk/>
            <pc:sldMasterMk cId="353129357" sldId="2147484549"/>
            <pc:sldLayoutMk cId="1402485810" sldId="2147484563"/>
          </pc:sldLayoutMkLst>
        </pc:sldLayoutChg>
        <pc:sldLayoutChg chg="del">
          <pc:chgData name="Paul Wilcox" userId="be6daff017ddb434" providerId="LiveId" clId="{976C8190-B9D5-4104-80AE-61753D56E9E3}" dt="2017-10-06T04:12:15.790" v="19" actId="2696"/>
          <pc:sldLayoutMkLst>
            <pc:docMk/>
            <pc:sldMasterMk cId="353129357" sldId="2147484549"/>
            <pc:sldLayoutMk cId="2854759249" sldId="2147484564"/>
          </pc:sldLayoutMkLst>
        </pc:sldLayoutChg>
        <pc:sldLayoutChg chg="del">
          <pc:chgData name="Paul Wilcox" userId="be6daff017ddb434" providerId="LiveId" clId="{976C8190-B9D5-4104-80AE-61753D56E9E3}" dt="2017-10-06T04:12:15.793" v="20" actId="2696"/>
          <pc:sldLayoutMkLst>
            <pc:docMk/>
            <pc:sldMasterMk cId="353129357" sldId="2147484549"/>
            <pc:sldLayoutMk cId="696222614" sldId="2147484565"/>
          </pc:sldLayoutMkLst>
        </pc:sldLayoutChg>
        <pc:sldLayoutChg chg="del">
          <pc:chgData name="Paul Wilcox" userId="be6daff017ddb434" providerId="LiveId" clId="{976C8190-B9D5-4104-80AE-61753D56E9E3}" dt="2017-10-06T04:12:15.795" v="21" actId="2696"/>
          <pc:sldLayoutMkLst>
            <pc:docMk/>
            <pc:sldMasterMk cId="353129357" sldId="2147484549"/>
            <pc:sldLayoutMk cId="1883363068" sldId="2147484566"/>
          </pc:sldLayoutMkLst>
        </pc:sldLayoutChg>
        <pc:sldLayoutChg chg="del">
          <pc:chgData name="Paul Wilcox" userId="be6daff017ddb434" providerId="LiveId" clId="{976C8190-B9D5-4104-80AE-61753D56E9E3}" dt="2017-10-06T04:12:15.796" v="22" actId="2696"/>
          <pc:sldLayoutMkLst>
            <pc:docMk/>
            <pc:sldMasterMk cId="353129357" sldId="2147484549"/>
            <pc:sldLayoutMk cId="672881013" sldId="2147484567"/>
          </pc:sldLayoutMkLst>
        </pc:sldLayoutChg>
        <pc:sldLayoutChg chg="del">
          <pc:chgData name="Paul Wilcox" userId="be6daff017ddb434" providerId="LiveId" clId="{976C8190-B9D5-4104-80AE-61753D56E9E3}" dt="2017-10-06T04:12:15.798" v="23" actId="2696"/>
          <pc:sldLayoutMkLst>
            <pc:docMk/>
            <pc:sldMasterMk cId="353129357" sldId="2147484549"/>
            <pc:sldLayoutMk cId="3045310723" sldId="2147484568"/>
          </pc:sldLayoutMkLst>
        </pc:sldLayoutChg>
        <pc:sldLayoutChg chg="del">
          <pc:chgData name="Paul Wilcox" userId="be6daff017ddb434" providerId="LiveId" clId="{976C8190-B9D5-4104-80AE-61753D56E9E3}" dt="2017-10-06T04:12:15.800" v="24" actId="2696"/>
          <pc:sldLayoutMkLst>
            <pc:docMk/>
            <pc:sldMasterMk cId="353129357" sldId="2147484549"/>
            <pc:sldLayoutMk cId="2973610352" sldId="2147484569"/>
          </pc:sldLayoutMkLst>
        </pc:sldLayoutChg>
        <pc:sldLayoutChg chg="del">
          <pc:chgData name="Paul Wilcox" userId="be6daff017ddb434" providerId="LiveId" clId="{976C8190-B9D5-4104-80AE-61753D56E9E3}" dt="2017-10-06T04:12:15.802" v="25" actId="2696"/>
          <pc:sldLayoutMkLst>
            <pc:docMk/>
            <pc:sldMasterMk cId="353129357" sldId="2147484549"/>
            <pc:sldLayoutMk cId="3339651226" sldId="2147484570"/>
          </pc:sldLayoutMkLst>
        </pc:sldLayoutChg>
        <pc:sldLayoutChg chg="del">
          <pc:chgData name="Paul Wilcox" userId="be6daff017ddb434" providerId="LiveId" clId="{976C8190-B9D5-4104-80AE-61753D56E9E3}" dt="2017-10-06T04:12:15.804" v="26" actId="2696"/>
          <pc:sldLayoutMkLst>
            <pc:docMk/>
            <pc:sldMasterMk cId="353129357" sldId="2147484549"/>
            <pc:sldLayoutMk cId="230115985" sldId="2147484572"/>
          </pc:sldLayoutMkLst>
        </pc:sldLayoutChg>
        <pc:sldLayoutChg chg="del">
          <pc:chgData name="Paul Wilcox" userId="be6daff017ddb434" providerId="LiveId" clId="{976C8190-B9D5-4104-80AE-61753D56E9E3}" dt="2017-10-06T04:12:15.809" v="27" actId="2696"/>
          <pc:sldLayoutMkLst>
            <pc:docMk/>
            <pc:sldMasterMk cId="353129357" sldId="2147484549"/>
            <pc:sldLayoutMk cId="3686760434" sldId="2147484573"/>
          </pc:sldLayoutMkLst>
        </pc:sldLayoutChg>
      </pc:sldMasterChg>
    </pc:docChg>
  </pc:docChgLst>
  <pc:docChgLst>
    <pc:chgData name="Paul Wilcox" userId="be6daff017ddb434" providerId="LiveId" clId="{9A991792-2339-488F-B9CC-BC68CD194107}"/>
    <pc:docChg chg="undo custSel modSld modMainMaster">
      <pc:chgData name="Paul Wilcox" userId="be6daff017ddb434" providerId="LiveId" clId="{9A991792-2339-488F-B9CC-BC68CD194107}" dt="2017-10-06T03:50:42.559" v="12" actId="1076"/>
      <pc:docMkLst>
        <pc:docMk/>
      </pc:docMkLst>
      <pc:sldChg chg="modSp">
        <pc:chgData name="Paul Wilcox" userId="be6daff017ddb434" providerId="LiveId" clId="{9A991792-2339-488F-B9CC-BC68CD194107}" dt="2017-10-05T18:54:42.157" v="5" actId="1076"/>
        <pc:sldMkLst>
          <pc:docMk/>
          <pc:sldMk cId="3141728251" sldId="1583"/>
        </pc:sldMkLst>
        <pc:spChg chg="mod">
          <ac:chgData name="Paul Wilcox" userId="be6daff017ddb434" providerId="LiveId" clId="{9A991792-2339-488F-B9CC-BC68CD194107}" dt="2017-10-05T18:54:42.157" v="5" actId="1076"/>
          <ac:spMkLst>
            <pc:docMk/>
            <pc:sldMk cId="3141728251" sldId="1583"/>
            <ac:spMk id="2" creationId="{EB9E50A6-31FD-439C-BB09-044C3BD47BB5}"/>
          </ac:spMkLst>
        </pc:spChg>
        <pc:spChg chg="mod">
          <ac:chgData name="Paul Wilcox" userId="be6daff017ddb434" providerId="LiveId" clId="{9A991792-2339-488F-B9CC-BC68CD194107}" dt="2017-10-05T18:54:42.157" v="5" actId="1076"/>
          <ac:spMkLst>
            <pc:docMk/>
            <pc:sldMk cId="3141728251" sldId="1583"/>
            <ac:spMk id="4" creationId="{892B0493-1FB0-43EB-BC78-E853B3770FCC}"/>
          </ac:spMkLst>
        </pc:spChg>
      </pc:sldChg>
      <pc:sldChg chg="addSp modSp">
        <pc:chgData name="Paul Wilcox" userId="be6daff017ddb434" providerId="LiveId" clId="{9A991792-2339-488F-B9CC-BC68CD194107}" dt="2017-10-05T19:27:24.871" v="6" actId="1076"/>
        <pc:sldMkLst>
          <pc:docMk/>
          <pc:sldMk cId="1466643321" sldId="1598"/>
        </pc:sldMkLst>
        <pc:spChg chg="mod">
          <ac:chgData name="Paul Wilcox" userId="be6daff017ddb434" providerId="LiveId" clId="{9A991792-2339-488F-B9CC-BC68CD194107}" dt="2017-10-05T19:27:24.871" v="6" actId="1076"/>
          <ac:spMkLst>
            <pc:docMk/>
            <pc:sldMk cId="1466643321" sldId="1598"/>
            <ac:spMk id="2" creationId="{AD189ACF-2D78-48C8-A558-A04453CF730F}"/>
          </ac:spMkLst>
        </pc:spChg>
        <pc:spChg chg="mod">
          <ac:chgData name="Paul Wilcox" userId="be6daff017ddb434" providerId="LiveId" clId="{9A991792-2339-488F-B9CC-BC68CD194107}" dt="2017-10-05T19:27:24.871" v="6" actId="1076"/>
          <ac:spMkLst>
            <pc:docMk/>
            <pc:sldMk cId="1466643321" sldId="1598"/>
            <ac:spMk id="3" creationId="{46F80711-4F89-467B-A192-C083F8D0AFCA}"/>
          </ac:spMkLst>
        </pc:spChg>
        <pc:grpChg chg="add mod">
          <ac:chgData name="Paul Wilcox" userId="be6daff017ddb434" providerId="LiveId" clId="{9A991792-2339-488F-B9CC-BC68CD194107}" dt="2017-10-05T19:27:24.871" v="6" actId="1076"/>
          <ac:grpSpMkLst>
            <pc:docMk/>
            <pc:sldMk cId="1466643321" sldId="1598"/>
            <ac:grpSpMk id="5" creationId="{C92D1E9B-D4D5-4D20-959A-5E5222C61038}"/>
          </ac:grpSpMkLst>
        </pc:grpChg>
      </pc:sldChg>
      <pc:sldChg chg="modSp">
        <pc:chgData name="Paul Wilcox" userId="be6daff017ddb434" providerId="LiveId" clId="{9A991792-2339-488F-B9CC-BC68CD194107}" dt="2017-10-06T03:50:42.559" v="12" actId="1076"/>
        <pc:sldMkLst>
          <pc:docMk/>
          <pc:sldMk cId="1353366311" sldId="1602"/>
        </pc:sldMkLst>
        <pc:picChg chg="mod">
          <ac:chgData name="Paul Wilcox" userId="be6daff017ddb434" providerId="LiveId" clId="{9A991792-2339-488F-B9CC-BC68CD194107}" dt="2017-10-06T03:50:42.559" v="12" actId="1076"/>
          <ac:picMkLst>
            <pc:docMk/>
            <pc:sldMk cId="1353366311" sldId="1602"/>
            <ac:picMk id="4" creationId="{72D0B750-D6CA-40C4-92B8-2D5119B6A02B}"/>
          </ac:picMkLst>
        </pc:picChg>
      </pc:sldChg>
      <pc:sldChg chg="delSp">
        <pc:chgData name="Paul Wilcox" userId="be6daff017ddb434" providerId="LiveId" clId="{9A991792-2339-488F-B9CC-BC68CD194107}" dt="2017-10-06T03:50:06.739" v="11" actId="478"/>
        <pc:sldMkLst>
          <pc:docMk/>
          <pc:sldMk cId="1974043684" sldId="1605"/>
        </pc:sldMkLst>
        <pc:spChg chg="del">
          <ac:chgData name="Paul Wilcox" userId="be6daff017ddb434" providerId="LiveId" clId="{9A991792-2339-488F-B9CC-BC68CD194107}" dt="2017-10-06T03:49:58.325" v="7" actId="478"/>
          <ac:spMkLst>
            <pc:docMk/>
            <pc:sldMk cId="1974043684" sldId="1605"/>
            <ac:spMk id="3" creationId="{6DD057B9-E51A-49C0-821A-C7209906A284}"/>
          </ac:spMkLst>
        </pc:spChg>
        <pc:spChg chg="del">
          <ac:chgData name="Paul Wilcox" userId="be6daff017ddb434" providerId="LiveId" clId="{9A991792-2339-488F-B9CC-BC68CD194107}" dt="2017-10-06T03:50:01.378" v="8" actId="478"/>
          <ac:spMkLst>
            <pc:docMk/>
            <pc:sldMk cId="1974043684" sldId="1605"/>
            <ac:spMk id="4" creationId="{EE77B50B-B301-4709-ACE3-39D38BA7E414}"/>
          </ac:spMkLst>
        </pc:spChg>
        <pc:spChg chg="del">
          <ac:chgData name="Paul Wilcox" userId="be6daff017ddb434" providerId="LiveId" clId="{9A991792-2339-488F-B9CC-BC68CD194107}" dt="2017-10-06T03:50:03.378" v="9" actId="478"/>
          <ac:spMkLst>
            <pc:docMk/>
            <pc:sldMk cId="1974043684" sldId="1605"/>
            <ac:spMk id="14" creationId="{D889C809-07D9-40B1-AE47-3B0B4B33D2C8}"/>
          </ac:spMkLst>
        </pc:spChg>
        <pc:spChg chg="del">
          <ac:chgData name="Paul Wilcox" userId="be6daff017ddb434" providerId="LiveId" clId="{9A991792-2339-488F-B9CC-BC68CD194107}" dt="2017-10-06T03:50:04.691" v="10" actId="478"/>
          <ac:spMkLst>
            <pc:docMk/>
            <pc:sldMk cId="1974043684" sldId="1605"/>
            <ac:spMk id="15" creationId="{E7C787AA-EB8D-4616-8C1C-11C09D71AF70}"/>
          </ac:spMkLst>
        </pc:spChg>
        <pc:spChg chg="del">
          <ac:chgData name="Paul Wilcox" userId="be6daff017ddb434" providerId="LiveId" clId="{9A991792-2339-488F-B9CC-BC68CD194107}" dt="2017-10-06T03:50:06.739" v="11" actId="478"/>
          <ac:spMkLst>
            <pc:docMk/>
            <pc:sldMk cId="1974043684" sldId="1605"/>
            <ac:spMk id="16" creationId="{12E16218-41F8-4AC4-B9F8-3A4F5D9833F4}"/>
          </ac:spMkLst>
        </pc:spChg>
      </pc:sldChg>
      <pc:sldMasterChg chg="modSldLayout">
        <pc:chgData name="Paul Wilcox" userId="be6daff017ddb434" providerId="LiveId" clId="{9A991792-2339-488F-B9CC-BC68CD194107}" dt="2017-10-05T18:45:27.555" v="1" actId="18131"/>
        <pc:sldMasterMkLst>
          <pc:docMk/>
          <pc:sldMasterMk cId="3588427678" sldId="2147484229"/>
        </pc:sldMasterMkLst>
        <pc:sldLayoutChg chg="modSp">
          <pc:chgData name="Paul Wilcox" userId="be6daff017ddb434" providerId="LiveId" clId="{9A991792-2339-488F-B9CC-BC68CD194107}" dt="2017-10-05T18:45:27.555" v="1" actId="18131"/>
          <pc:sldLayoutMkLst>
            <pc:docMk/>
            <pc:sldMasterMk cId="3588427678" sldId="2147484229"/>
            <pc:sldLayoutMk cId="748693304" sldId="2147484575"/>
          </pc:sldLayoutMkLst>
          <pc:picChg chg="mod modCrop">
            <ac:chgData name="Paul Wilcox" userId="be6daff017ddb434" providerId="LiveId" clId="{9A991792-2339-488F-B9CC-BC68CD194107}" dt="2017-10-05T18:45:27.555" v="1" actId="18131"/>
            <ac:picMkLst>
              <pc:docMk/>
              <pc:sldMasterMk cId="3588427678" sldId="2147484229"/>
              <pc:sldLayoutMk cId="748693304" sldId="2147484575"/>
              <ac:picMk id="7" creationId="{F11DA543-0F9E-4B04-892C-D65049C57D8C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6/22/2018 8:07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6/22/2018 8:06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8:06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54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8:06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43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6/22/2018 8:06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021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6/22/2018 8:06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310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8:06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437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8:06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8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8:06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616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8:06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59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6/22/2018 8:06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400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8:06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594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8:06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711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8:06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686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6/22/2018 8:06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664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8:06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52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8:06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94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6/22/2018 8:06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554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5527103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4621044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60554" y="1631569"/>
            <a:ext cx="5537772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5: two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5527100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60554" y="5026024"/>
            <a:ext cx="5537771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6916366" y="1997075"/>
            <a:ext cx="461364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005452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on a table&#10;&#10;Description generated with high confidence">
            <a:extLst>
              <a:ext uri="{FF2B5EF4-FFF2-40B4-BE49-F238E27FC236}">
                <a16:creationId xmlns:a16="http://schemas.microsoft.com/office/drawing/2014/main" id="{F11DA543-0F9E-4B04-892C-D65049C57D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368" r="4368"/>
          <a:stretch/>
        </p:blipFill>
        <p:spPr>
          <a:xfrm>
            <a:off x="1942064" y="0"/>
            <a:ext cx="10494411" cy="69945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9822E0-3943-4958-9602-E81F85DC44DB}"/>
              </a:ext>
            </a:extLst>
          </p:cNvPr>
          <p:cNvSpPr/>
          <p:nvPr userDrawn="1"/>
        </p:nvSpPr>
        <p:spPr bwMode="auto">
          <a:xfrm>
            <a:off x="0" y="0"/>
            <a:ext cx="6295869" cy="6994525"/>
          </a:xfrm>
          <a:prstGeom prst="rect">
            <a:avLst/>
          </a:prstGeom>
          <a:gradFill flip="none" rotWithShape="1">
            <a:gsLst>
              <a:gs pos="56000">
                <a:srgbClr val="E5E5E4">
                  <a:lumMod val="65000"/>
                  <a:lumOff val="35000"/>
                </a:srgb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9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2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3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75" r:id="rId2"/>
    <p:sldLayoutId id="2147484527" r:id="rId3"/>
    <p:sldLayoutId id="2147484240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74" r:id="rId10"/>
    <p:sldLayoutId id="2147484535" r:id="rId11"/>
    <p:sldLayoutId id="2147484251" r:id="rId12"/>
    <p:sldLayoutId id="2147484548" r:id="rId13"/>
    <p:sldLayoutId id="2147484536" r:id="rId14"/>
    <p:sldLayoutId id="2147484538" r:id="rId15"/>
    <p:sldLayoutId id="2147484539" r:id="rId16"/>
    <p:sldLayoutId id="2147484540" r:id="rId17"/>
    <p:sldLayoutId id="2147484541" r:id="rId18"/>
    <p:sldLayoutId id="2147484542" r:id="rId19"/>
    <p:sldLayoutId id="2147484543" r:id="rId20"/>
    <p:sldLayoutId id="2147484544" r:id="rId21"/>
    <p:sldLayoutId id="2147484545" r:id="rId22"/>
    <p:sldLayoutId id="2147484546" r:id="rId23"/>
    <p:sldLayoutId id="2147484299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mp"/><Relationship Id="rId3" Type="http://schemas.openxmlformats.org/officeDocument/2006/relationships/image" Target="../media/image24.tmp"/><Relationship Id="rId7" Type="http://schemas.openxmlformats.org/officeDocument/2006/relationships/image" Target="../media/image28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3.xml"/><Relationship Id="rId7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slide" Target="slide7.xml"/><Relationship Id="rId5" Type="http://schemas.openxmlformats.org/officeDocument/2006/relationships/image" Target="../media/image13.png"/><Relationship Id="rId10" Type="http://schemas.openxmlformats.org/officeDocument/2006/relationships/image" Target="../media/image140.png"/><Relationship Id="rId4" Type="http://schemas.openxmlformats.org/officeDocument/2006/relationships/image" Target="../media/image12.png"/><Relationship Id="rId9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tmp"/><Relationship Id="rId4" Type="http://schemas.openxmlformats.org/officeDocument/2006/relationships/image" Target="../media/image18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m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50A6-31FD-439C-BB09-044C3BD47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2286811"/>
            <a:ext cx="6233837" cy="1828800"/>
          </a:xfrm>
        </p:spPr>
        <p:txBody>
          <a:bodyPr/>
          <a:lstStyle/>
          <a:p>
            <a:r>
              <a:rPr lang="en-US" sz="4800" dirty="0"/>
              <a:t>Smart UI with Microsoft Graph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B0493-1FB0-43EB-BC78-E853B3770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2032" y="4115611"/>
            <a:ext cx="8527440" cy="730183"/>
          </a:xfrm>
        </p:spPr>
        <p:txBody>
          <a:bodyPr/>
          <a:lstStyle/>
          <a:p>
            <a:r>
              <a:rPr lang="en-US" dirty="0"/>
              <a:t>Interact with Microsoft Graph using Office 365 Pickers and Cards</a:t>
            </a:r>
          </a:p>
        </p:txBody>
      </p:sp>
    </p:spTree>
    <p:extLst>
      <p:ext uri="{BB962C8B-B14F-4D97-AF65-F5344CB8AC3E}">
        <p14:creationId xmlns:p14="http://schemas.microsoft.com/office/powerpoint/2010/main" val="314172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Hover Card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9" y="2005456"/>
            <a:ext cx="4081104" cy="3742563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Shows supplemental information in context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Provides compact and expanded sections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Avoid too much information at first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Complete control of experience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Callbacks for open / close / rendering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Properties for spacing / direction / size</a:t>
            </a:r>
          </a:p>
          <a:p>
            <a:pPr lvl="1">
              <a:spcBef>
                <a:spcPts val="600"/>
              </a:spcBef>
            </a:pPr>
            <a:endParaRPr lang="en-US" dirty="0">
              <a:solidFill>
                <a:srgbClr val="2F2F2F"/>
              </a:solidFill>
            </a:endParaRPr>
          </a:p>
          <a:p>
            <a:pPr>
              <a:lnSpc>
                <a:spcPct val="90000"/>
              </a:lnSpc>
              <a:spcBef>
                <a:spcPts val="1800"/>
              </a:spcBef>
            </a:pPr>
            <a:endParaRPr lang="en-US" sz="1600" b="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1"/>
              </a:solidFill>
            </a:endParaRP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10432" y="901521"/>
            <a:ext cx="6553428" cy="5284485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private _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onRenderCompactCard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= (item: any):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JSX.Element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=&gt;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return (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&lt;div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='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hoverCardExample-compactCard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’&gt;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&lt;a target='_blank’ 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href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={ `http://wikipedia.org/wiki/${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item.location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}` }&gt;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{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item.location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&lt;/a&gt;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&lt;/div&gt;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);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private _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onRenderExpandedCard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= (item: any):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JSX.Element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=&gt; {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const { items, columns } =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this.state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return (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&lt;div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className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='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hoverCardExample-expandedCard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’&gt;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{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item.description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&lt;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DetailsList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setKey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='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expandedCardSet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’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items={ items!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 columns={ columns 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/&gt;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&lt;/div&gt;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);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2D1E9B-D4D5-4D20-959A-5E5222C61038}"/>
              </a:ext>
            </a:extLst>
          </p:cNvPr>
          <p:cNvGrpSpPr/>
          <p:nvPr/>
        </p:nvGrpSpPr>
        <p:grpSpPr>
          <a:xfrm>
            <a:off x="4911047" y="420927"/>
            <a:ext cx="7952198" cy="6298372"/>
            <a:chOff x="4911047" y="1376737"/>
            <a:chExt cx="7952198" cy="534256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D189ACF-2D78-48C8-A558-A04453CF730F}"/>
                </a:ext>
              </a:extLst>
            </p:cNvPr>
            <p:cNvSpPr/>
            <p:nvPr/>
          </p:nvSpPr>
          <p:spPr bwMode="auto">
            <a:xfrm>
              <a:off x="4911047" y="1376737"/>
              <a:ext cx="7952198" cy="5342562"/>
            </a:xfrm>
            <a:prstGeom prst="roundRect">
              <a:avLst>
                <a:gd name="adj" fmla="val 3205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6F80711-4F89-467B-A192-C083F8D0AFCA}"/>
                </a:ext>
              </a:extLst>
            </p:cNvPr>
            <p:cNvSpPr/>
            <p:nvPr/>
          </p:nvSpPr>
          <p:spPr bwMode="auto">
            <a:xfrm>
              <a:off x="5270643" y="1705510"/>
              <a:ext cx="7325474" cy="465419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68F2720-B5FE-4158-ACAC-6F702C06DF6E}"/>
              </a:ext>
            </a:extLst>
          </p:cNvPr>
          <p:cNvSpPr/>
          <p:nvPr/>
        </p:nvSpPr>
        <p:spPr bwMode="auto">
          <a:xfrm>
            <a:off x="8507002" y="6719299"/>
            <a:ext cx="1900719" cy="275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39891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Document 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2631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B9E61213-3BA3-4632-A486-92FB1F1D04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99" r="13283"/>
          <a:stretch/>
        </p:blipFill>
        <p:spPr>
          <a:xfrm>
            <a:off x="5917473" y="0"/>
            <a:ext cx="6519001" cy="6994525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BB29E288-86B7-4979-A6A5-FA8696B41B0F}"/>
              </a:ext>
            </a:extLst>
          </p:cNvPr>
          <p:cNvSpPr txBox="1">
            <a:spLocks/>
          </p:cNvSpPr>
          <p:nvPr/>
        </p:nvSpPr>
        <p:spPr>
          <a:xfrm>
            <a:off x="465138" y="960438"/>
            <a:ext cx="4346704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Interact with Microsoft Graph using Adaptive Cards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F21BA14-8762-49CB-927C-B73E3A741D3A}"/>
              </a:ext>
            </a:extLst>
          </p:cNvPr>
          <p:cNvSpPr txBox="1">
            <a:spLocks/>
          </p:cNvSpPr>
          <p:nvPr/>
        </p:nvSpPr>
        <p:spPr>
          <a:xfrm>
            <a:off x="465137" y="2574721"/>
            <a:ext cx="4346705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000" dirty="0"/>
              <a:t>Capabilities and Use Cases for Adaptive Cards</a:t>
            </a:r>
          </a:p>
          <a:p>
            <a:pPr>
              <a:spcBef>
                <a:spcPts val="1200"/>
              </a:spcBef>
            </a:pPr>
            <a:r>
              <a:rPr lang="en-US" sz="2000"/>
              <a:t>Demo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965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82BAFF-1ED2-485D-B8ED-10212DF4A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826" y="1393444"/>
            <a:ext cx="1975249" cy="19251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8B02F3-FA63-4456-B436-3FAE2FF5B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Capabilities of Adaptive Cards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BBA298-1D08-4DA4-AE83-7E2B6A9044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7832" y="3664234"/>
            <a:ext cx="2523949" cy="692497"/>
          </a:xfrm>
        </p:spPr>
        <p:txBody>
          <a:bodyPr/>
          <a:lstStyle/>
          <a:p>
            <a:br>
              <a:rPr lang="en-US" sz="1800" b="0" dirty="0">
                <a:latin typeface="+mj-lt"/>
              </a:rPr>
            </a:br>
            <a:br>
              <a:rPr lang="en-US" sz="1800" b="0" dirty="0">
                <a:latin typeface="+mj-lt"/>
              </a:rPr>
            </a:br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C44D12F-F4CB-4177-B789-40DB6BA7F4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59932" y="3664234"/>
            <a:ext cx="2202181" cy="1021690"/>
          </a:xfrm>
        </p:spPr>
        <p:txBody>
          <a:bodyPr/>
          <a:lstStyle/>
          <a:p>
            <a:r>
              <a:rPr lang="en-US" sz="1800" b="0" dirty="0">
                <a:solidFill>
                  <a:srgbClr val="D83B01"/>
                </a:solidFill>
                <a:latin typeface="Segoe UI Semibold"/>
              </a:rPr>
              <a:t>Adaptive use of Controls</a:t>
            </a:r>
          </a:p>
          <a:p>
            <a:r>
              <a:rPr lang="en-US" b="0" dirty="0">
                <a:solidFill>
                  <a:srgbClr val="2F2F2F"/>
                </a:solidFill>
                <a:latin typeface="Segoe UI"/>
              </a:rPr>
              <a:t>Content and controls adapt to the host application.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3B1DA3-BC0B-49DE-8C03-AB2E100C42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69796" y="3689861"/>
            <a:ext cx="2343825" cy="1714187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One Schema – Shared Tooling</a:t>
            </a:r>
            <a:endParaRPr lang="en-US" sz="1800" dirty="0"/>
          </a:p>
          <a:p>
            <a:r>
              <a:rPr lang="en-US" b="0" dirty="0">
                <a:solidFill>
                  <a:schemeClr val="tx1"/>
                </a:solidFill>
              </a:rPr>
              <a:t>You get a single format, minimizing the cost of creating a card and maximizing the number of places it can be used.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EF2653-92B1-415E-B98C-2C4E1F3EC50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69641" y="3664234"/>
            <a:ext cx="2228683" cy="1945020"/>
          </a:xfrm>
        </p:spPr>
        <p:txBody>
          <a:bodyPr/>
          <a:lstStyle/>
          <a:p>
            <a:r>
              <a:rPr lang="en-US" sz="1800" b="0" dirty="0">
                <a:latin typeface="+mj-lt"/>
              </a:rPr>
              <a:t>Declarative, Safe payloads</a:t>
            </a:r>
            <a:endParaRPr lang="en-US" sz="1800" dirty="0"/>
          </a:p>
          <a:p>
            <a:r>
              <a:rPr lang="en-US" b="0" dirty="0">
                <a:solidFill>
                  <a:schemeClr val="tx1"/>
                </a:solidFill>
              </a:rPr>
              <a:t>No code is needed or allowed. Content is delivered in safe payloads so you don't have to open up your UI framework to raw markup and scripting.</a:t>
            </a:r>
          </a:p>
        </p:txBody>
      </p:sp>
      <p:pic>
        <p:nvPicPr>
          <p:cNvPr id="2052" name="Picture 4" descr="http://msteamsdesignguidelines.azurewebsites.net/images/getting_started/02_homepage_tabs-and-conversations.png">
            <a:extLst>
              <a:ext uri="{FF2B5EF4-FFF2-40B4-BE49-F238E27FC236}">
                <a16:creationId xmlns:a16="http://schemas.microsoft.com/office/drawing/2014/main" id="{D18F265A-367C-4680-9763-2F707FBEE639}"/>
              </a:ext>
            </a:extLst>
          </p:cNvPr>
          <p:cNvPicPr>
            <a:picLocks noGrp="1" noChangeAspect="1" noChangeArrowheads="1"/>
          </p:cNvPicPr>
          <p:nvPr>
            <p:ph sz="quarter" idx="2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91" y="1782178"/>
            <a:ext cx="3010569" cy="169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msteamsdesignguidelines.azurewebsites.net/images/getting_started/03_homepage_cards.png">
            <a:extLst>
              <a:ext uri="{FF2B5EF4-FFF2-40B4-BE49-F238E27FC236}">
                <a16:creationId xmlns:a16="http://schemas.microsoft.com/office/drawing/2014/main" id="{5A1D39F8-9742-4513-818F-0A5A96C374E7}"/>
              </a:ext>
            </a:extLst>
          </p:cNvPr>
          <p:cNvPicPr>
            <a:picLocks noGrp="1" noChangeAspect="1" noChangeArrowheads="1"/>
          </p:cNvPicPr>
          <p:nvPr>
            <p:ph sz="quarter" idx="2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69" y="1782178"/>
            <a:ext cx="3010567" cy="16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8AB04CB-062E-40F4-8DB3-C3114BBE423E}"/>
              </a:ext>
            </a:extLst>
          </p:cNvPr>
          <p:cNvPicPr>
            <a:picLocks noGrp="1" noChangeAspect="1" noChangeArrowheads="1"/>
          </p:cNvPicPr>
          <p:nvPr>
            <p:ph sz="quarter" idx="28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07" y="1782178"/>
            <a:ext cx="3010567" cy="169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8AE97E7-F7AB-4479-ABDA-C9B492B802AE}"/>
              </a:ext>
            </a:extLst>
          </p:cNvPr>
          <p:cNvSpPr txBox="1">
            <a:spLocks/>
          </p:cNvSpPr>
          <p:nvPr/>
        </p:nvSpPr>
        <p:spPr>
          <a:xfrm>
            <a:off x="664828" y="3664233"/>
            <a:ext cx="2464643" cy="12525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Portable, Expressive Content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83B0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rich palette to express content, across apps, devices and UI frameworks.</a:t>
            </a: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DB7E410-63F8-403D-BAD4-C289F2087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1938" y="1357052"/>
            <a:ext cx="2192500" cy="1956632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42D5DE6D-522E-453C-A53F-1ED2300FB0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150" y="1331297"/>
            <a:ext cx="2691321" cy="1982387"/>
          </a:xfrm>
          <a:prstGeom prst="rect">
            <a:avLst/>
          </a:prstGeom>
        </p:spPr>
      </p:pic>
      <p:pic>
        <p:nvPicPr>
          <p:cNvPr id="15" name="Picture 1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903AC4DE-6B1E-4ABE-9C9A-5A33D88DAE0D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538576" y="1393444"/>
            <a:ext cx="219250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7038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Using Adaptive Cards to Interact with Microsoft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6725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64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9" name="Picture 8" descr="A group of people sitting in front of a window&#10;&#10;Description generated with very high confidence">
            <a:extLst>
              <a:ext uri="{FF2B5EF4-FFF2-40B4-BE49-F238E27FC236}">
                <a16:creationId xmlns:a16="http://schemas.microsoft.com/office/drawing/2014/main" id="{28866A77-3DD1-476F-AC91-45FB99AD78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9" r="19823"/>
          <a:stretch/>
        </p:blipFill>
        <p:spPr>
          <a:xfrm>
            <a:off x="5887092" y="0"/>
            <a:ext cx="6549383" cy="6994525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8" y="2621905"/>
            <a:ext cx="5653087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7253055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AF57B9-153D-4F20-AFE4-538E3E162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501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2697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1A65299-1686-40CD-805A-149F3849D6A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EE0B4D8-B9DE-42FC-9E05-5A802F2B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F765095-2BE4-42B1-BC91-31FEB59C0D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E2646DE-511F-4C6C-94E6-7D182437C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DB7CDEB-8CB3-4AB2-939D-BFCF072C0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0B9548B-C2CF-4FF2-A270-90E6283A4555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D1E7CE7-C542-4B6D-AD40-0664ADC85342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BBBD6D00-68A9-41F8-BD1E-1C426AA5A7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5602456"/>
                  </p:ext>
                </p:extLst>
              </p:nvPr>
            </p:nvGraphicFramePr>
            <p:xfrm>
              <a:off x="755252" y="2352500"/>
              <a:ext cx="3109119" cy="1748631"/>
            </p:xfrm>
            <a:graphic>
              <a:graphicData uri="http://schemas.microsoft.com/office/powerpoint/2016/sectionzoom">
                <psez:sectionZm>
                  <psez:sectionZmObj sectionId="{FCAE9590-1FC3-4C3E-988E-3DAD4BC4CA4C}">
                    <psez:zmPr id="{B995EFB6-CB65-49AC-80BA-4DC58957881F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09119" cy="17486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BBD6D00-68A9-41F8-BD1E-1C426AA5A7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5252" y="2352500"/>
                <a:ext cx="3109119" cy="17486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096BA09E-4660-43AB-989F-01DE062E23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970968"/>
                  </p:ext>
                </p:extLst>
              </p:nvPr>
            </p:nvGraphicFramePr>
            <p:xfrm>
              <a:off x="4663677" y="2352499"/>
              <a:ext cx="3109119" cy="1748631"/>
            </p:xfrm>
            <a:graphic>
              <a:graphicData uri="http://schemas.microsoft.com/office/powerpoint/2016/sectionzoom">
                <psez:sectionZm>
                  <psez:sectionZmObj sectionId="{3EC729E9-CAA5-45D2-AF04-93A425C0CF1A}">
                    <psez:zmPr id="{8C07BCFB-3406-4B11-BBC8-DDB5DEEAC852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09119" cy="17486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96BA09E-4660-43AB-989F-01DE062E23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63677" y="2352499"/>
                <a:ext cx="3109119" cy="17486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D4CF50EB-58EE-4CC4-A3E9-2D3C1DE6B0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2117360"/>
                  </p:ext>
                </p:extLst>
              </p:nvPr>
            </p:nvGraphicFramePr>
            <p:xfrm>
              <a:off x="8599090" y="2352500"/>
              <a:ext cx="3109119" cy="1748631"/>
            </p:xfrm>
            <a:graphic>
              <a:graphicData uri="http://schemas.microsoft.com/office/powerpoint/2016/sectionzoom">
                <psez:sectionZm>
                  <psez:sectionZmObj sectionId="{49F79253-D78D-4A91-8919-80BD6CA1EAC6}">
                    <psez:zmPr id="{1D12DB66-2FC7-452A-93D0-344D671779A3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09119" cy="174863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D4CF50EB-58EE-4CC4-A3E9-2D3C1DE6B0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99090" y="2352500"/>
                <a:ext cx="3109119" cy="174863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61989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4346704" cy="917575"/>
          </a:xfrm>
        </p:spPr>
        <p:txBody>
          <a:bodyPr/>
          <a:lstStyle/>
          <a:p>
            <a:r>
              <a:rPr lang="en-US" sz="2800" dirty="0"/>
              <a:t>Interact with Microsoft Graph using Office 365 Pickers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7" y="2574721"/>
            <a:ext cx="4346705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File Picker (OneDrive)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Office UI Fabric Pickers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Demo</a:t>
            </a:r>
          </a:p>
        </p:txBody>
      </p:sp>
      <p:pic>
        <p:nvPicPr>
          <p:cNvPr id="3" name="Picture 2" descr="A group of people in a room&#10;&#10;Description generated with very high confidence">
            <a:extLst>
              <a:ext uri="{FF2B5EF4-FFF2-40B4-BE49-F238E27FC236}">
                <a16:creationId xmlns:a16="http://schemas.microsoft.com/office/drawing/2014/main" id="{D4E57233-026C-4DFC-9F3B-9405E8E0C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26" r="10663"/>
          <a:stretch/>
        </p:blipFill>
        <p:spPr>
          <a:xfrm>
            <a:off x="5036695" y="0"/>
            <a:ext cx="7399780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0A725-B2D0-4EF8-A26E-B5957F7E4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Picker (OneDrive)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FD5A0C9-E05F-4C9A-82C6-83C2070528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4370299"/>
          </a:xfrm>
        </p:spPr>
        <p:txBody>
          <a:bodyPr/>
          <a:lstStyle/>
          <a:p>
            <a:r>
              <a:rPr lang="en-US" sz="2000" dirty="0">
                <a:solidFill>
                  <a:schemeClr val="accent1"/>
                </a:solidFill>
                <a:latin typeface="+mj-lt"/>
              </a:rPr>
              <a:t>OneDrive file browser experiences</a:t>
            </a:r>
          </a:p>
          <a:p>
            <a:pPr>
              <a:lnSpc>
                <a:spcPct val="90000"/>
              </a:lnSpc>
              <a:spcBef>
                <a:spcPts val="900"/>
              </a:spcBef>
            </a:pPr>
            <a:r>
              <a:rPr lang="en-US" sz="1600" b="0" dirty="0">
                <a:latin typeface="+mj-lt"/>
              </a:rPr>
              <a:t>SDK for multiple platforms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Web / </a:t>
            </a:r>
            <a:r>
              <a:rPr lang="en-US" dirty="0" err="1">
                <a:solidFill>
                  <a:schemeClr val="tx1"/>
                </a:solidFill>
              </a:rPr>
              <a:t>JavScript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Android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Universal Windows Platform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latin typeface="+mj-lt"/>
              </a:rPr>
              <a:t>OneDrive personal and OneDrive for Business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latin typeface="+mj-lt"/>
              </a:rPr>
              <a:t>File Open experience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Set Initial location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Filter file types / Include metadata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Get URL for download or web view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latin typeface="+mj-lt"/>
              </a:rPr>
              <a:t>File Save experience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Allows user to select folder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Returns information about file</a:t>
            </a:r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EDDE675-1F75-4369-82FF-4D91CD31C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345" y="1675318"/>
            <a:ext cx="6491980" cy="44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6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UI Fabric Pickers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4723550" cy="2994538"/>
          </a:xfrm>
        </p:spPr>
        <p:txBody>
          <a:bodyPr/>
          <a:lstStyle/>
          <a:p>
            <a:r>
              <a:rPr lang="en-US" sz="2000" b="0" dirty="0">
                <a:latin typeface="+mj-lt"/>
              </a:rPr>
              <a:t>React components styled like Office 365 </a:t>
            </a:r>
          </a:p>
          <a:p>
            <a:pPr lvl="0">
              <a:lnSpc>
                <a:spcPct val="90000"/>
              </a:lnSpc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People Picker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Multiple styles of selecting and displaying people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Events to customize / filter choices and selections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solidFill>
                  <a:srgbClr val="2F2F2F"/>
                </a:solidFill>
                <a:latin typeface="Segoe UI Semibold"/>
              </a:rPr>
              <a:t>Date Picker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Select a date, with optional boundaries and formatting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solidFill>
                  <a:srgbClr val="2F2F2F"/>
                </a:solidFill>
                <a:latin typeface="Segoe UI Semibold"/>
              </a:rPr>
              <a:t>Color / Color Swatch Picker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Choose or enter a color code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Choose from a pre-defined set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4E78AC5-57A1-499C-92E1-4E98C2C6A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237" y="2320577"/>
            <a:ext cx="2876951" cy="3305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DFC22D-FB21-4629-83BC-02E7DB031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725" y="4121053"/>
            <a:ext cx="1343212" cy="1505160"/>
          </a:xfrm>
          <a:prstGeom prst="rect">
            <a:avLst/>
          </a:prstGeom>
        </p:spPr>
      </p:pic>
      <p:pic>
        <p:nvPicPr>
          <p:cNvPr id="12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7DE803-3CC2-4C59-9519-7B711F3E1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804" y="944022"/>
            <a:ext cx="4353533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3549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800" dirty="0"/>
              <a:t>File / People Pickers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looking at a computer&#10;&#10;Description generated with very high confidence">
            <a:extLst>
              <a:ext uri="{FF2B5EF4-FFF2-40B4-BE49-F238E27FC236}">
                <a16:creationId xmlns:a16="http://schemas.microsoft.com/office/drawing/2014/main" id="{DCB62780-E724-431D-BFB0-455A911F6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31"/>
          <a:stretch/>
        </p:blipFill>
        <p:spPr>
          <a:xfrm>
            <a:off x="5586883" y="0"/>
            <a:ext cx="6849591" cy="6994525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493278C6-B6FC-49B3-A777-126779D17FCF}"/>
              </a:ext>
            </a:extLst>
          </p:cNvPr>
          <p:cNvSpPr txBox="1">
            <a:spLocks/>
          </p:cNvSpPr>
          <p:nvPr/>
        </p:nvSpPr>
        <p:spPr>
          <a:xfrm>
            <a:off x="465138" y="960438"/>
            <a:ext cx="4346704" cy="917575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1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800" dirty="0"/>
              <a:t>Interact with Microsoft Graph using Office UI Fabric Cards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8A389EF-33D8-4C7E-9CFD-EB6156A40616}"/>
              </a:ext>
            </a:extLst>
          </p:cNvPr>
          <p:cNvSpPr txBox="1">
            <a:spLocks/>
          </p:cNvSpPr>
          <p:nvPr/>
        </p:nvSpPr>
        <p:spPr>
          <a:xfrm>
            <a:off x="465137" y="2574721"/>
            <a:ext cx="4346705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000" dirty="0"/>
              <a:t>Persona / </a:t>
            </a:r>
            <a:r>
              <a:rPr lang="en-US" sz="2000" dirty="0" err="1"/>
              <a:t>Facepile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Documents / Activity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Hover Card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7247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 / </a:t>
            </a:r>
            <a:r>
              <a:rPr lang="en-US" dirty="0" err="1"/>
              <a:t>Facepile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4723550" cy="3987117"/>
          </a:xfrm>
        </p:spPr>
        <p:txBody>
          <a:bodyPr/>
          <a:lstStyle/>
          <a:p>
            <a:r>
              <a:rPr lang="en-US" sz="2000" b="0" dirty="0">
                <a:latin typeface="+mj-lt"/>
              </a:rPr>
              <a:t>Represent users in content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solidFill>
                  <a:srgbClr val="2F2F2F"/>
                </a:solidFill>
                <a:latin typeface="Segoe UI Semibold"/>
              </a:rPr>
              <a:t>Various sizes with specific purposes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Follow best practices for consistency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solidFill>
                  <a:srgbClr val="2F2F2F"/>
                </a:solidFill>
                <a:latin typeface="Segoe UI Semibold"/>
              </a:rPr>
              <a:t>Focused on user information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Avatar or Initials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Name / Title / Department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Presence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r>
              <a:rPr lang="en-US" sz="1600" dirty="0">
                <a:solidFill>
                  <a:srgbClr val="2F2F2F"/>
                </a:solidFill>
                <a:latin typeface="Segoe UI Semibold"/>
              </a:rPr>
              <a:t>Often used in Document &amp; Hover cards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rgbClr val="2F2F2F"/>
                </a:solidFill>
              </a:rPr>
              <a:t>Show additional, contextual information in a Hover card</a:t>
            </a:r>
          </a:p>
          <a:p>
            <a:pPr lvl="1">
              <a:lnSpc>
                <a:spcPct val="90000"/>
              </a:lnSpc>
              <a:spcBef>
                <a:spcPts val="1800"/>
              </a:spcBef>
            </a:pPr>
            <a:endParaRPr lang="en-US" sz="1600" dirty="0">
              <a:solidFill>
                <a:srgbClr val="2F2F2F"/>
              </a:solidFill>
              <a:latin typeface="Segoe UI Semibold"/>
            </a:endParaRPr>
          </a:p>
          <a:p>
            <a:pPr lvl="1">
              <a:spcBef>
                <a:spcPts val="600"/>
              </a:spcBef>
            </a:pPr>
            <a:endParaRPr lang="en-US" dirty="0">
              <a:solidFill>
                <a:srgbClr val="2F2F2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7DDC05-61C4-4184-B0B4-7EF12C0AD3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061" y="2443604"/>
            <a:ext cx="2467319" cy="828791"/>
          </a:xfrm>
          <a:prstGeom prst="rect">
            <a:avLst/>
          </a:prstGeom>
        </p:spPr>
      </p:pic>
      <p:pic>
        <p:nvPicPr>
          <p:cNvPr id="10" name="Picture 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23CCF8E2-B969-4DE3-886F-83E5ADC1B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061" y="4221348"/>
            <a:ext cx="2429214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83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28FC9D-884C-47AA-8ADD-EB05602B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Card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A4674B5-ACD9-433E-99C5-862C44062C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4290405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Document Card has multiple parts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Use what you need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Preview</a:t>
            </a:r>
          </a:p>
          <a:p>
            <a:pPr lvl="1">
              <a:spcBef>
                <a:spcPts val="600"/>
              </a:spcBef>
            </a:pPr>
            <a:r>
              <a:rPr lang="en-US" dirty="0" err="1">
                <a:solidFill>
                  <a:schemeClr val="tx1"/>
                </a:solidFill>
              </a:rPr>
              <a:t>PreviewImage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dirty="0"/>
              <a:t>Logo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Title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Location</a:t>
            </a:r>
          </a:p>
          <a:p>
            <a:pPr lvl="1">
              <a:spcBef>
                <a:spcPts val="600"/>
              </a:spcBef>
            </a:pPr>
            <a:r>
              <a:rPr lang="en-US" dirty="0"/>
              <a:t>Activity / </a:t>
            </a:r>
            <a:r>
              <a:rPr lang="en-US" dirty="0" err="1"/>
              <a:t>ActivityPerson</a:t>
            </a:r>
            <a:endParaRPr lang="en-US" dirty="0"/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Actions</a:t>
            </a:r>
          </a:p>
          <a:p>
            <a:pPr lvl="1"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Status</a:t>
            </a:r>
          </a:p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chemeClr val="tx1"/>
                </a:solidFill>
                <a:latin typeface="+mj-lt"/>
              </a:rPr>
              <a:t>Compact layout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dirty="0">
              <a:solidFill>
                <a:schemeClr val="tx1"/>
              </a:solidFill>
            </a:endParaRPr>
          </a:p>
          <a:p>
            <a:endParaRPr lang="en-US" sz="1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6344CF-8FAE-4A0C-9A4E-1874230450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07259" y="2005456"/>
            <a:ext cx="6364876" cy="2758447"/>
          </a:xfrm>
        </p:spPr>
        <p:txBody>
          <a:bodyPr/>
          <a:lstStyle/>
          <a:p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libraryActivity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= (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&lt;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DocumentCard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&lt;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DocumentCardLogo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logoIcon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='OneDrive’ /&gt;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&lt;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DocumentCardTitle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title='Latest Documents’ /&gt;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&lt;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DocumentCardPreview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previewImages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={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recentDocs.previewImages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getOverflowDocumentCountText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={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recentDocs.getText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} /&gt;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&lt;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DocumentCardLocation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location='View Library’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       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locationHref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={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this.props.group.driveWebUrl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} /&gt;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  &lt;/</a:t>
            </a:r>
            <a:r>
              <a:rPr lang="en-US" b="0" dirty="0" err="1">
                <a:solidFill>
                  <a:schemeClr val="tx1"/>
                </a:solidFill>
                <a:latin typeface="Consolas" panose="020B0609020204030204" pitchFamily="49" charset="0"/>
              </a:rPr>
              <a:t>DocumentCard</a:t>
            </a: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&gt;</a:t>
            </a:r>
            <a:b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2D1E9B-D4D5-4D20-959A-5E5222C61038}"/>
              </a:ext>
            </a:extLst>
          </p:cNvPr>
          <p:cNvGrpSpPr/>
          <p:nvPr/>
        </p:nvGrpSpPr>
        <p:grpSpPr>
          <a:xfrm>
            <a:off x="4911047" y="1376737"/>
            <a:ext cx="7952198" cy="5342562"/>
            <a:chOff x="4911047" y="1376737"/>
            <a:chExt cx="7952198" cy="534256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D189ACF-2D78-48C8-A558-A04453CF730F}"/>
                </a:ext>
              </a:extLst>
            </p:cNvPr>
            <p:cNvSpPr/>
            <p:nvPr/>
          </p:nvSpPr>
          <p:spPr bwMode="auto">
            <a:xfrm>
              <a:off x="4911047" y="1376737"/>
              <a:ext cx="7952198" cy="5342562"/>
            </a:xfrm>
            <a:prstGeom prst="roundRect">
              <a:avLst>
                <a:gd name="adj" fmla="val 3205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6F80711-4F89-467B-A192-C083F8D0AFCA}"/>
                </a:ext>
              </a:extLst>
            </p:cNvPr>
            <p:cNvSpPr/>
            <p:nvPr/>
          </p:nvSpPr>
          <p:spPr bwMode="auto">
            <a:xfrm>
              <a:off x="5270643" y="1705510"/>
              <a:ext cx="7325474" cy="465419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68F2720-B5FE-4158-ACAC-6F702C06DF6E}"/>
              </a:ext>
            </a:extLst>
          </p:cNvPr>
          <p:cNvSpPr/>
          <p:nvPr/>
        </p:nvSpPr>
        <p:spPr bwMode="auto">
          <a:xfrm>
            <a:off x="8507002" y="6719299"/>
            <a:ext cx="1900719" cy="2752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64332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customXml/itemProps2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02 - Compose Extensions</Template>
  <TotalTime>1082</TotalTime>
  <Words>868</Words>
  <Application>Microsoft Office PowerPoint</Application>
  <PresentationFormat>Custom</PresentationFormat>
  <Paragraphs>134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Smart UI with Microsoft Graph</vt:lpstr>
      <vt:lpstr>PowerPoint Presentation</vt:lpstr>
      <vt:lpstr>Interact with Microsoft Graph using Office 365 Pickers</vt:lpstr>
      <vt:lpstr>File Picker (OneDrive)</vt:lpstr>
      <vt:lpstr>Office UI Fabric Pickers</vt:lpstr>
      <vt:lpstr>Demo File / People Pickers</vt:lpstr>
      <vt:lpstr>PowerPoint Presentation</vt:lpstr>
      <vt:lpstr>Persona / Facepile</vt:lpstr>
      <vt:lpstr>Document Card</vt:lpstr>
      <vt:lpstr>Hover Card</vt:lpstr>
      <vt:lpstr>Demo Document Card</vt:lpstr>
      <vt:lpstr>PowerPoint Presentation</vt:lpstr>
      <vt:lpstr>Capabilities of Adaptive Cards</vt:lpstr>
      <vt:lpstr>Demo Using Adaptive Cards to Interact with Microsoft Graph</vt:lpstr>
      <vt:lpstr>Summary</vt:lpstr>
      <vt:lpstr>Thank you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Teams Apps – Advanced Techniques</dc:title>
  <dc:subject>&lt;Speech title here&gt;</dc:subject>
  <dc:creator>Paul Schaeflein</dc:creator>
  <cp:keywords/>
  <dc:description>Template: Angela Powell; ZUM Communications
Formatting: 
Audience Type:</dc:description>
  <cp:lastModifiedBy>Paul Schaeflein</cp:lastModifiedBy>
  <cp:revision>28</cp:revision>
  <dcterms:created xsi:type="dcterms:W3CDTF">2017-09-02T21:54:34Z</dcterms:created>
  <dcterms:modified xsi:type="dcterms:W3CDTF">2018-06-22T13:07:09Z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suzanz@microsoft.com</vt:lpwstr>
  </property>
  <property fmtid="{D5CDD505-2E9C-101B-9397-08002B2CF9AE}" pid="15" name="MSIP_Label_f42aa342-8706-4288-bd11-ebb85995028c_SetDate">
    <vt:lpwstr>2017-10-06T07:25:47.7824477-07:00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